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4"/>
  </p:notesMasterIdLst>
  <p:handoutMasterIdLst>
    <p:handoutMasterId r:id="rId5"/>
  </p:handoutMasterIdLst>
  <p:sldIdLst>
    <p:sldId id="1034" r:id="rId2"/>
    <p:sldId id="1035" r:id="rId3"/>
  </p:sldIdLst>
  <p:sldSz cx="12188825" cy="6858000"/>
  <p:notesSz cx="6858000" cy="9144000"/>
  <p:custDataLst>
    <p:tags r:id="rId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1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3/17/22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10043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47</TotalTime>
  <Words>40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14</cp:revision>
  <dcterms:created xsi:type="dcterms:W3CDTF">2022-02-24T08:32:59Z</dcterms:created>
  <dcterms:modified xsi:type="dcterms:W3CDTF">2022-03-17T19:52:15Z</dcterms:modified>
</cp:coreProperties>
</file>